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8" r:id="rId8"/>
    <p:sldId id="265" r:id="rId9"/>
    <p:sldId id="266" r:id="rId10"/>
    <p:sldId id="267" r:id="rId11"/>
    <p:sldId id="269" r:id="rId12"/>
    <p:sldId id="272" r:id="rId13"/>
    <p:sldId id="273" r:id="rId14"/>
    <p:sldId id="275" r:id="rId15"/>
    <p:sldId id="276" r:id="rId16"/>
    <p:sldId id="270" r:id="rId17"/>
    <p:sldId id="277" r:id="rId18"/>
    <p:sldId id="271" r:id="rId19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3D40"/>
    <a:srgbClr val="AD3E44"/>
    <a:srgbClr val="0D8697"/>
    <a:srgbClr val="C6247A"/>
    <a:srgbClr val="C52378"/>
    <a:srgbClr val="98124D"/>
    <a:srgbClr val="853E5B"/>
    <a:srgbClr val="F94900"/>
    <a:srgbClr val="613125"/>
    <a:srgbClr val="AC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858" y="1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05369" y="1008532"/>
            <a:ext cx="729526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u="sng" dirty="0" smtClean="0">
                <a:solidFill>
                  <a:srgbClr val="AA3D40"/>
                </a:solidFill>
                <a:latin typeface="Arial Black" panose="020B0A04020102020204" pitchFamily="34" charset="0"/>
              </a:rPr>
              <a:t>Василий Николаевич </a:t>
            </a:r>
            <a:r>
              <a:rPr lang="ru-RU" sz="4400" u="sng" dirty="0" err="1" smtClean="0">
                <a:solidFill>
                  <a:srgbClr val="AA3D40"/>
                </a:solidFill>
                <a:latin typeface="Arial Black" panose="020B0A04020102020204" pitchFamily="34" charset="0"/>
              </a:rPr>
              <a:t>Гордов</a:t>
            </a:r>
            <a:endParaRPr lang="ru-RU" sz="4400" u="sng" dirty="0" smtClean="0">
              <a:solidFill>
                <a:srgbClr val="AA3D4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400" dirty="0" smtClean="0">
                <a:solidFill>
                  <a:srgbClr val="AA3D40"/>
                </a:solidFill>
                <a:latin typeface="Arial Black" panose="020B0A04020102020204" pitchFamily="34" charset="0"/>
              </a:rPr>
              <a:t>— советский военачальник, Герой Советского Союза, генерал-полковник</a:t>
            </a:r>
            <a:r>
              <a:rPr lang="ru-RU" sz="6600" dirty="0"/>
              <a:t> </a:t>
            </a:r>
            <a:endParaRPr lang="ru-RU" sz="6600" b="1" dirty="0">
              <a:ln w="0">
                <a:noFill/>
              </a:ln>
              <a:solidFill>
                <a:srgbClr val="AD3E44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09592" y="2"/>
            <a:ext cx="47680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1944-го по май 1945 г. генерал-полковник В.Н.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командующий 3-й гвардейской армией 1-го Украинского фронта. Под его командованием армия участвовала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Сандомирско-Силезской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Нижнесилезской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наступательных операциях. На завершающем этапе Великой Отечественной войны 3-я гвардейская армия под руководством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участвовала в Берлинской, а затем в Пражской наступательной операциях.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6" name="Picture 2" descr="C:\Users\ПК\Desktop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53" y="792480"/>
            <a:ext cx="4160520" cy="5291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68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-71058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3772" y="841248"/>
            <a:ext cx="74763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Великой Отечественной войны генерал-полковник В.Н.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июля 1946 г. командовал войсками Приволжского военного округа. С ноября 1946 г. в отставке. </a:t>
            </a:r>
          </a:p>
        </p:txBody>
      </p:sp>
      <p:pic>
        <p:nvPicPr>
          <p:cNvPr id="7170" name="Picture 2" descr="C:\Users\ПК\Desktop\Без названия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72" y="3888237"/>
            <a:ext cx="7476340" cy="201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716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24" y="-76178"/>
            <a:ext cx="10153619" cy="70356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03832" y="524257"/>
            <a:ext cx="5725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 а г р а ж д е н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1916" y="1146132"/>
            <a:ext cx="4312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орденами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19" name="Picture 3" descr="C:\Users\ПК\Desktop\Без названия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518" y="2182273"/>
            <a:ext cx="2257333" cy="332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930392" y="4681729"/>
            <a:ext cx="3685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орденами Красного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18" name="Picture 2" descr="C:\Users\ПК\Desktop\Без названия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392" y="319006"/>
            <a:ext cx="1882140" cy="294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ПК\Desktop\Без названия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760" y="319004"/>
            <a:ext cx="1756664" cy="294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ПК\Desktop\Без названия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7" y="2340864"/>
            <a:ext cx="2042232" cy="30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ПК\Desktop\Без названия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090" y="3700272"/>
            <a:ext cx="2042232" cy="30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10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ПК\Desktop\Без названия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04" y="358819"/>
            <a:ext cx="2166938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ПК\Desktop\Без названия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842" y="358819"/>
            <a:ext cx="2166938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ПК\Desktop\Без названия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779" y="358819"/>
            <a:ext cx="2166938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24598" y="3013502"/>
            <a:ext cx="3223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орденами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Кутузова 1-й ст. </a:t>
            </a:r>
          </a:p>
        </p:txBody>
      </p:sp>
      <p:pic>
        <p:nvPicPr>
          <p:cNvPr id="10247" name="Picture 7" descr="C:\Users\ПК\Desktop\Без названия (1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445" y="3844498"/>
            <a:ext cx="2875843" cy="265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42892" y="1053965"/>
            <a:ext cx="2268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орденами Суворова 1-й ст.,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93772" y="5573007"/>
            <a:ext cx="45874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Красной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3" y="2284422"/>
            <a:ext cx="1742229" cy="23874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35" y="2306108"/>
            <a:ext cx="1742229" cy="23874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551" y="2306108"/>
            <a:ext cx="1742229" cy="23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0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128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5314" y="438913"/>
            <a:ext cx="755497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•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 Звезда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Героя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Союза </a:t>
            </a:r>
            <a:endParaRPr lang="ru-RU" sz="28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6096 (06.04.1945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«XX лет Рабоче-Крестьянской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Армии» (22.021938)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Медаль «За оборону Москвы»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Медаль «За оборону Сталинграда»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Медаль «За взятие Берлина»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Медаль «За освобождение Праги»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Медаль «За победу над Германией в Великой Отечественной войне 1941—1945 гг.»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награды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Военный крест (Чехословакия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ПК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656" y="277879"/>
            <a:ext cx="1702594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35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" y="-92333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C:\Users\ПК\Desktop\Гордов\гордов 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97" y="1"/>
            <a:ext cx="8619261" cy="676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432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3056" y="719329"/>
            <a:ext cx="80700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января 1947 г. В.Н.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арестован, затем осуждён по обвинению в вынашивании террористических планов в отношении членов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 руководства -основанием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аресту послужили «зафиксированные» разговоры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женой и с генералами Г. И. Куликом и Ф. Т. Рыбальченко, в которых он резко критиковал обстановку в стране и политику её руководства, в том числе лично И. В.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Сталина. 24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1950 г. осужден Военной коллегией Верховного Суда СССР к высшей мере наказания. Приговор приведён в исполнение в тот же день. </a:t>
            </a:r>
          </a:p>
        </p:txBody>
      </p:sp>
    </p:spTree>
    <p:extLst>
      <p:ext uri="{BB962C8B-B14F-4D97-AF65-F5344CB8AC3E}">
        <p14:creationId xmlns:p14="http://schemas.microsoft.com/office/powerpoint/2010/main" val="107459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06" y="950976"/>
            <a:ext cx="6966360" cy="49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47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8144" y="377953"/>
            <a:ext cx="2364232" cy="6221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Москве на территории Донского кладбища на участке 3 установлен памятник жертвам политических репрессий, на котором выбито имя В.Н.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Реабилитирован 11 апреля 1956 г.</a:t>
            </a:r>
          </a:p>
        </p:txBody>
      </p:sp>
      <p:pic>
        <p:nvPicPr>
          <p:cNvPr id="8194" name="Picture 2" descr="C:\Users\ПК\Desktop\donskoe_v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47" y="597408"/>
            <a:ext cx="5342853" cy="568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48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19" y="268224"/>
            <a:ext cx="9897202" cy="6858000"/>
          </a:xfrm>
          <a:prstGeom prst="rect">
            <a:avLst/>
          </a:prstGeom>
        </p:spPr>
      </p:pic>
      <p:pic>
        <p:nvPicPr>
          <p:cNvPr id="1027" name="Picture 3" descr="C:\Users\ПК\Desktop\Гордов,_Василий_Николаевич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6" y="687552"/>
            <a:ext cx="4662424" cy="599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94528" y="1243584"/>
            <a:ext cx="390956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[30.11(12.12).1896, с. Матвеевка ныне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Мензелинского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р-на Республики Татарстан, — 24.08.1950, г. Куйбышев], советский военачальник. Генерал-полковник (1943).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Союза (06.04.1945)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897202" cy="6858000"/>
          </a:xfrm>
          <a:prstGeom prst="rect">
            <a:avLst/>
          </a:prstGeom>
        </p:spPr>
      </p:pic>
      <p:pic>
        <p:nvPicPr>
          <p:cNvPr id="1026" name="Picture 2" descr="C:\Users\ПК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28" y="1743336"/>
            <a:ext cx="5851144" cy="4084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7936" y="382012"/>
            <a:ext cx="3552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русской армии в 1915–1917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унтер-офицер.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Первой мировой войны воевал на Западном фронте.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 г. в Красной гвардии, принимал участие в формировании добровольческого отряда Красной Армии при 12-й армии Западного фронта</a:t>
            </a:r>
            <a:r>
              <a:rPr lang="ru-RU" sz="2600" dirty="0"/>
              <a:t>.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540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3773" y="780287"/>
            <a:ext cx="76216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 Армии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1918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В Гражданской войну командовал взводом, ротой, батальоном; позднее помощник командира, командир стрелковой полка на Восточном и Западном фронтах. Участник ликвидации военных формирований Н.И. Махно. </a:t>
            </a:r>
          </a:p>
        </p:txBody>
      </p:sp>
    </p:spTree>
    <p:extLst>
      <p:ext uri="{BB962C8B-B14F-4D97-AF65-F5344CB8AC3E}">
        <p14:creationId xmlns:p14="http://schemas.microsoft.com/office/powerpoint/2010/main" val="50216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4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8521" y="536450"/>
            <a:ext cx="830783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в 1925 г. курсов старшего командного состава Высшей тактической школы — инструктор в Монгольской народной армии. В 1927 г. окончил Стрелково-тактические курсы усовершенствования комсостава РККА «Выстрел» им. Коминтерна, помощник командира стрелковой полка. После окончания в 1932 г. Военной академии им. М.В. Фрунзе назначен помощником начальника отдела Управления боевой подготовки РККА. </a:t>
            </a:r>
          </a:p>
        </p:txBody>
      </p:sp>
    </p:spTree>
    <p:extLst>
      <p:ext uri="{BB962C8B-B14F-4D97-AF65-F5344CB8AC3E}">
        <p14:creationId xmlns:p14="http://schemas.microsoft.com/office/powerpoint/2010/main" val="1864460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7536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2623" y="560833"/>
            <a:ext cx="594618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 г. — начальник штаба Московской Краснознамённой военной пехотной школы, начальник штаба стрелковой дивизии, с 1937 г. командир стрелковой дивизии. В 1939 г. назначен начальником штаба Калининского военного округа, а в 1940 г. — Приволжского военного округа.</a:t>
            </a:r>
          </a:p>
        </p:txBody>
      </p:sp>
      <p:pic>
        <p:nvPicPr>
          <p:cNvPr id="3074" name="Picture 2" descr="C:\Users\ПК\Desktop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53" y="1735204"/>
            <a:ext cx="2372271" cy="290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94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600" y="597409"/>
            <a:ext cx="81757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началом Великой Отечественной войны генерал-майор В.Н.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 штаба, в августе 1941 г. и в октябре 1941-го — июне 1942 гг. командующий 21-й армией Брянского (с начала сентября 1941 г. Юго-Западного) фронта. После выхода из окружения 21-я армия находилась на доукомплектовании в районе г. Ахтырка (Украина), а затем приняла участие в Харьковском сражении летом 1942 г. </a:t>
            </a:r>
          </a:p>
        </p:txBody>
      </p:sp>
    </p:spTree>
    <p:extLst>
      <p:ext uri="{BB962C8B-B14F-4D97-AF65-F5344CB8AC3E}">
        <p14:creationId xmlns:p14="http://schemas.microsoft.com/office/powerpoint/2010/main" val="248122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13" y="-231648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6065" y="585216"/>
            <a:ext cx="86776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июле-августе того же года В.Н.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командующий войсками Сталинградского фронта, который оборонялся на дальних и ближних подступах к Сталинграду. В ходе обороны допустил ряд ошибок, которые привели к прорыву противником внешнего оборонительного обвода Сталинграда, за что был освобождён от должности командующего фронтом</a:t>
            </a:r>
            <a:r>
              <a:rPr lang="ru-RU" sz="2800" dirty="0"/>
              <a:t>.</a:t>
            </a:r>
          </a:p>
        </p:txBody>
      </p:sp>
      <p:pic>
        <p:nvPicPr>
          <p:cNvPr id="4098" name="Picture 2" descr="C:\Users\ПК\Desktop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28" y="3962400"/>
            <a:ext cx="6445504" cy="225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390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" y="0"/>
            <a:ext cx="98972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3772" y="1146132"/>
            <a:ext cx="285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98288" y="463297"/>
            <a:ext cx="42925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октябре 1942 г.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Гордов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был назначен командующим 33-й армией Западного фронта, в составе которого участвовал в Ржевско-Вяземской наступательной операции. В Смоленской наступательной операции 1943 г.  войска 33-й армии действовали в   составе ударной группировки фронта во взаимодействии с соединениями 49-й армии и освободили г. Спас-Деменск. </a:t>
            </a:r>
          </a:p>
        </p:txBody>
      </p:sp>
      <p:pic>
        <p:nvPicPr>
          <p:cNvPr id="5122" name="Picture 2" descr="C:\Users\ПК\Desktop\Без названия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64" y="746760"/>
            <a:ext cx="4080736" cy="5364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009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</TotalTime>
  <Words>689</Words>
  <Application>Microsoft Office PowerPoint</Application>
  <PresentationFormat>Лист A4 (210x297 мм)</PresentationFormat>
  <Paragraphs>40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Светлана Асхатовна</cp:lastModifiedBy>
  <cp:revision>117</cp:revision>
  <dcterms:created xsi:type="dcterms:W3CDTF">2013-11-19T05:52:05Z</dcterms:created>
  <dcterms:modified xsi:type="dcterms:W3CDTF">2020-04-30T11:03:33Z</dcterms:modified>
</cp:coreProperties>
</file>